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74079D-8CAA-4050-A088-79FC6BBE6464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A15C9E-D493-435E-8809-9B8D1E2A2953}" type="slidenum">
              <a:rPr lang="en-US"/>
              <a:pPr/>
              <a:t>1</a:t>
            </a:fld>
            <a:endParaRPr lang="th-TH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24143-2876-491D-BB27-B67068F1B63F}" type="slidenum">
              <a:rPr lang="en-US"/>
              <a:pPr/>
              <a:t>10</a:t>
            </a:fld>
            <a:endParaRPr lang="th-TH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3983B0-7ABB-45E1-845D-9E769C76154C}" type="slidenum">
              <a:rPr lang="en-US"/>
              <a:pPr/>
              <a:t>2</a:t>
            </a:fld>
            <a:endParaRPr lang="th-TH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781E8-F47F-4935-B212-8EEE3948D1C2}" type="slidenum">
              <a:rPr lang="en-US"/>
              <a:pPr/>
              <a:t>3</a:t>
            </a:fld>
            <a:endParaRPr lang="th-TH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3740F-29BC-4F57-9545-641412DA3B7D}" type="slidenum">
              <a:rPr lang="en-US"/>
              <a:pPr/>
              <a:t>4</a:t>
            </a:fld>
            <a:endParaRPr lang="th-TH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51A04-C24C-4A95-8B30-882CEDF603EE}" type="slidenum">
              <a:rPr lang="en-US"/>
              <a:pPr/>
              <a:t>5</a:t>
            </a:fld>
            <a:endParaRPr lang="th-TH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2F4C5-AAF3-4039-AFFE-B41B9EF4C2CE}" type="slidenum">
              <a:rPr lang="en-US"/>
              <a:pPr/>
              <a:t>6</a:t>
            </a:fld>
            <a:endParaRPr lang="th-TH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E3CC5-8CB2-450C-92C0-A6D60237EA0A}" type="slidenum">
              <a:rPr lang="en-US"/>
              <a:pPr/>
              <a:t>7</a:t>
            </a:fld>
            <a:endParaRPr lang="th-TH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CD952-F3B3-4A45-A225-18636279D027}" type="slidenum">
              <a:rPr lang="en-US"/>
              <a:pPr/>
              <a:t>8</a:t>
            </a:fld>
            <a:endParaRPr lang="th-TH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DDCBA-347F-4CFA-A9F9-758D5DE024C5}" type="slidenum">
              <a:rPr lang="en-US"/>
              <a:pPr/>
              <a:t>9</a:t>
            </a:fld>
            <a:endParaRPr lang="th-TH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1CB57-9523-429A-B054-4FAB5ADCBCC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A8CE8-1B0E-4E73-A383-0233B7EE5B5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73A68-0D04-4BA8-8537-716B2111CC6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B7606-AE0B-4A70-B59C-C0234E0D658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3FB4A-F4BF-4522-8ED2-3DCDE721B5E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8D1F1-69C6-43CE-830E-C0A7A60FFBD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9101E-F945-45EF-BE47-CB970482E58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69AE0-3DB7-4C50-B96A-7D133D0D8E6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89FB9-B71F-43D9-BAFB-E99900C78D8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38058-998D-4210-AEEB-E3F9F408134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72EBB-C307-4897-9B4A-8FE4E91A64B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410E23C-5402-4A7D-B15E-15F6E21BB862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ทบทวนเรื่อง ตัวแปร)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95288" y="1268413"/>
            <a:ext cx="6907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ให้ประกาศตัวแปรชนิด </a:t>
            </a:r>
            <a:r>
              <a:rPr lang="en-US" b="1"/>
              <a:t>String </a:t>
            </a:r>
            <a:r>
              <a:rPr lang="th-TH" b="1"/>
              <a:t>ชื่อว่า </a:t>
            </a:r>
            <a:r>
              <a:rPr lang="en-US" b="1"/>
              <a:t>name, address</a:t>
            </a:r>
            <a:endParaRPr lang="th-TH" b="1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95288" y="2060575"/>
            <a:ext cx="2654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ให้สร้าง </a:t>
            </a:r>
            <a:r>
              <a:rPr lang="en-US" b="1"/>
              <a:t>Form </a:t>
            </a:r>
            <a:r>
              <a:rPr lang="th-TH" b="1"/>
              <a:t>ดังนี้</a:t>
            </a:r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3"/>
          <a:srcRect l="1270" t="13585" r="59602" b="34245"/>
          <a:stretch>
            <a:fillRect/>
          </a:stretch>
        </p:blipFill>
        <p:spPr bwMode="auto">
          <a:xfrm>
            <a:off x="4500563" y="1844675"/>
            <a:ext cx="38163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7451725" y="1844675"/>
            <a:ext cx="1295400" cy="935038"/>
          </a:xfrm>
          <a:prstGeom prst="wedgeRoundRectCallout">
            <a:avLst>
              <a:gd name="adj1" fmla="val -127819"/>
              <a:gd name="adj2" fmla="val 545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ระบุชื่อและที่อยู่</a:t>
            </a: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7235825" y="3141663"/>
            <a:ext cx="1295400" cy="935037"/>
          </a:xfrm>
          <a:prstGeom prst="wedgeRoundRectCallout">
            <a:avLst>
              <a:gd name="adj1" fmla="val -135907"/>
              <a:gd name="adj2" fmla="val 4762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คลิ๊กปุ่ม </a:t>
            </a:r>
            <a:r>
              <a:rPr lang="en-US"/>
              <a:t>OK</a:t>
            </a:r>
            <a:endParaRPr lang="th-TH"/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>
            <a:off x="2268538" y="5300663"/>
            <a:ext cx="2016125" cy="649287"/>
          </a:xfrm>
          <a:prstGeom prst="wedgeRoundRectCallout">
            <a:avLst>
              <a:gd name="adj1" fmla="val 99370"/>
              <a:gd name="adj2" fmla="val -11454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แสดงผลตัวแปร</a:t>
            </a:r>
          </a:p>
        </p:txBody>
      </p:sp>
      <p:sp>
        <p:nvSpPr>
          <p:cNvPr id="3098" name="AutoShape 26"/>
          <p:cNvSpPr>
            <a:spLocks noChangeArrowheads="1"/>
          </p:cNvSpPr>
          <p:nvPr/>
        </p:nvSpPr>
        <p:spPr bwMode="auto">
          <a:xfrm>
            <a:off x="611188" y="3068638"/>
            <a:ext cx="1943100" cy="935037"/>
          </a:xfrm>
          <a:prstGeom prst="wedgeRoundRectCallout">
            <a:avLst>
              <a:gd name="adj1" fmla="val 194773"/>
              <a:gd name="adj2" fmla="val -7801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เก็บชื่อไว้ในตัวแปร </a:t>
            </a:r>
            <a:r>
              <a:rPr lang="en-US"/>
              <a:t>name</a:t>
            </a:r>
            <a:endParaRPr lang="th-TH"/>
          </a:p>
        </p:txBody>
      </p:sp>
      <p:sp>
        <p:nvSpPr>
          <p:cNvPr id="3099" name="AutoShape 27"/>
          <p:cNvSpPr>
            <a:spLocks noChangeArrowheads="1"/>
          </p:cNvSpPr>
          <p:nvPr/>
        </p:nvSpPr>
        <p:spPr bwMode="auto">
          <a:xfrm>
            <a:off x="611188" y="4005263"/>
            <a:ext cx="2232025" cy="935037"/>
          </a:xfrm>
          <a:prstGeom prst="wedgeRoundRectCallout">
            <a:avLst>
              <a:gd name="adj1" fmla="val 164935"/>
              <a:gd name="adj2" fmla="val -10551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th-TH"/>
              <a:t>เก็บที่อยู่ไว้ในตัวแปร </a:t>
            </a:r>
            <a:r>
              <a:rPr lang="en-US"/>
              <a:t>address</a:t>
            </a:r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95" grpId="0" animBg="1"/>
      <p:bldP spid="3096" grpId="0" animBg="1"/>
      <p:bldP spid="3097" grpId="0" animBg="1"/>
      <p:bldP spid="3098" grpId="0" animBg="1"/>
      <p:bldP spid="30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2130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FontDialog</a:t>
            </a:r>
            <a:endParaRPr lang="th-TH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563938" y="2060575"/>
            <a:ext cx="491807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ใช้สำหรับให้ผู้ใช้เลือกรูปแบบตัวอักษรตามต้องการ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68313" y="2420938"/>
            <a:ext cx="157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ListBox</a:t>
            </a:r>
            <a:endParaRPr lang="th-TH"/>
          </a:p>
        </p:txBody>
      </p:sp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3"/>
          <a:srcRect l="1270" t="14561" r="59602" b="35243"/>
          <a:stretch>
            <a:fillRect/>
          </a:stretch>
        </p:blipFill>
        <p:spPr bwMode="auto">
          <a:xfrm>
            <a:off x="3924300" y="1916113"/>
            <a:ext cx="38163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95288" y="3500438"/>
            <a:ext cx="3233737" cy="946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ใช้สำหรับบรรจุรายการ</a:t>
            </a:r>
          </a:p>
          <a:p>
            <a:r>
              <a:rPr lang="th-TH" b="1"/>
              <a:t> ที่ให้ผู้ใช้เลือกได้ทีละ 1 รายการ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7" grpId="0"/>
      <p:bldP spid="61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/>
          <a:srcRect l="1270" t="14561" r="59602" b="35243"/>
          <a:stretch>
            <a:fillRect/>
          </a:stretch>
        </p:blipFill>
        <p:spPr bwMode="auto">
          <a:xfrm>
            <a:off x="250825" y="1916113"/>
            <a:ext cx="30257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23850" y="1125538"/>
            <a:ext cx="6157913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การเอาข้อมูลใส่เข้าไปใน </a:t>
            </a:r>
            <a:r>
              <a:rPr lang="en-US" b="1"/>
              <a:t>ListBox </a:t>
            </a:r>
            <a:r>
              <a:rPr lang="th-TH" b="1"/>
              <a:t>ด้วยการเขียนโปรแกรม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19475" y="2060575"/>
            <a:ext cx="1417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348038" y="2636838"/>
            <a:ext cx="52133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ชื่อ </a:t>
            </a:r>
            <a:r>
              <a:rPr lang="en-US" b="1"/>
              <a:t>Listbox.Items.Add(</a:t>
            </a:r>
            <a:r>
              <a:rPr lang="th-TH" b="1"/>
              <a:t>ค่าที่ต้องการใส่)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nimBg="1"/>
      <p:bldP spid="12297" grpId="0"/>
      <p:bldP spid="122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23850" y="1125538"/>
            <a:ext cx="6157913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การเอาข้อมูลใส่เข้าไปใน </a:t>
            </a:r>
            <a:r>
              <a:rPr lang="en-US" b="1"/>
              <a:t>ListBox </a:t>
            </a:r>
            <a:r>
              <a:rPr lang="th-TH" b="1"/>
              <a:t>ด้วยการเขียนโปรแกรม</a:t>
            </a: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3"/>
          <a:srcRect l="1270" t="13585" r="58855" b="34245"/>
          <a:stretch>
            <a:fillRect/>
          </a:stretch>
        </p:blipFill>
        <p:spPr bwMode="auto">
          <a:xfrm>
            <a:off x="971550" y="1844675"/>
            <a:ext cx="38893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932363" y="2852738"/>
            <a:ext cx="3717925" cy="1373187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th-TH" b="1">
                <a:solidFill>
                  <a:schemeClr val="bg1"/>
                </a:solidFill>
              </a:rPr>
              <a:t>เขียนโปรแกรมเพื่อให้ผู้ใช้ระบุรายการ</a:t>
            </a:r>
          </a:p>
          <a:p>
            <a:r>
              <a:rPr lang="th-TH" b="1">
                <a:solidFill>
                  <a:schemeClr val="bg1"/>
                </a:solidFill>
              </a:rPr>
              <a:t>ที่ต้องการใส่ใน </a:t>
            </a:r>
            <a:r>
              <a:rPr lang="en-US" b="1">
                <a:solidFill>
                  <a:schemeClr val="bg1"/>
                </a:solidFill>
              </a:rPr>
              <a:t>ListBox</a:t>
            </a:r>
          </a:p>
          <a:p>
            <a:r>
              <a:rPr lang="th-TH" b="1">
                <a:solidFill>
                  <a:schemeClr val="bg1"/>
                </a:solidFill>
              </a:rPr>
              <a:t>โดยผ่าน </a:t>
            </a:r>
            <a:r>
              <a:rPr lang="en-US" b="1">
                <a:solidFill>
                  <a:schemeClr val="bg1"/>
                </a:solidFill>
              </a:rPr>
              <a:t>TextBox</a:t>
            </a:r>
            <a:endParaRPr lang="th-TH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23850" y="1125538"/>
            <a:ext cx="5891213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การเอาข้อมูลออกจาก </a:t>
            </a:r>
            <a:r>
              <a:rPr lang="en-US" b="1"/>
              <a:t>ListBox </a:t>
            </a:r>
            <a:r>
              <a:rPr lang="th-TH" b="1"/>
              <a:t>ด้วยการเขียนโปรแกรม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55650" y="1773238"/>
            <a:ext cx="1417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รูปแบบคำสั่ง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55650" y="2420938"/>
            <a:ext cx="735012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b="1"/>
              <a:t>ตัวแปรหรือ </a:t>
            </a:r>
            <a:r>
              <a:rPr lang="en-US" b="1"/>
              <a:t>Control =</a:t>
            </a:r>
            <a:r>
              <a:rPr lang="th-TH" b="1"/>
              <a:t> ชื่อ</a:t>
            </a:r>
            <a:r>
              <a:rPr lang="en-US" b="1"/>
              <a:t>Listbox.SelectedItems()</a:t>
            </a:r>
            <a:endParaRPr lang="th-TH" b="1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3"/>
          <a:srcRect l="1270" t="13585" r="58855" b="34245"/>
          <a:stretch>
            <a:fillRect/>
          </a:stretch>
        </p:blipFill>
        <p:spPr bwMode="auto">
          <a:xfrm>
            <a:off x="323850" y="3357563"/>
            <a:ext cx="3311525" cy="324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1" grpId="0"/>
      <p:bldP spid="163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68313" y="2420938"/>
            <a:ext cx="2168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ComboBox</a:t>
            </a:r>
            <a:endParaRPr lang="th-TH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95288" y="3500438"/>
            <a:ext cx="3233737" cy="946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ใช้สำหรับบรรจุรายการ</a:t>
            </a:r>
          </a:p>
          <a:p>
            <a:r>
              <a:rPr lang="th-TH" b="1"/>
              <a:t> ที่ให้ผู้ใช้เลือกได้ทีละ 1 รายการ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3563938" y="1557338"/>
            <a:ext cx="5580062" cy="4824412"/>
          </a:xfrm>
          <a:prstGeom prst="irregularSeal2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b="1">
                <a:solidFill>
                  <a:schemeClr val="bg1"/>
                </a:solidFill>
              </a:rPr>
              <a:t>เหมือนกับ </a:t>
            </a:r>
            <a:r>
              <a:rPr lang="en-US" b="1">
                <a:solidFill>
                  <a:schemeClr val="bg1"/>
                </a:solidFill>
              </a:rPr>
              <a:t>ListBox </a:t>
            </a:r>
            <a:endParaRPr lang="th-TH" b="1">
              <a:solidFill>
                <a:schemeClr val="bg1"/>
              </a:solidFill>
            </a:endParaRPr>
          </a:p>
          <a:p>
            <a:pPr algn="ctr"/>
            <a:r>
              <a:rPr lang="th-TH" b="1">
                <a:solidFill>
                  <a:schemeClr val="bg1"/>
                </a:solidFill>
              </a:rPr>
              <a:t>ลองเขียนซิ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  <p:bldP spid="18440" grpId="0" animBg="1"/>
      <p:bldP spid="184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2366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RadioButton</a:t>
            </a:r>
            <a:endParaRPr lang="th-TH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563938" y="2060575"/>
            <a:ext cx="46228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ใช้สำหรับให้ผู้ใช้เลือกเงื่อนไขได้เพียง 1 เท่านั้น</a:t>
            </a:r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3"/>
          <a:srcRect l="1270" t="13585" r="59602" b="43098"/>
          <a:stretch>
            <a:fillRect/>
          </a:stretch>
        </p:blipFill>
        <p:spPr bwMode="auto">
          <a:xfrm>
            <a:off x="1547813" y="2636838"/>
            <a:ext cx="4392612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2028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CheckBox</a:t>
            </a:r>
            <a:endParaRPr lang="th-TH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563938" y="2060575"/>
            <a:ext cx="4246562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ใช้สำหรับให้ผู้ใช้เลือกเงื่อนไขได้มากกว่า 1 </a:t>
            </a:r>
          </a:p>
        </p:txBody>
      </p:sp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3"/>
          <a:srcRect l="3125" t="14561" r="59602" b="43100"/>
          <a:stretch>
            <a:fillRect/>
          </a:stretch>
        </p:blipFill>
        <p:spPr bwMode="auto">
          <a:xfrm>
            <a:off x="1692275" y="2708275"/>
            <a:ext cx="4103688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  <p:bldP spid="225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</a:t>
            </a:r>
            <a:r>
              <a:rPr lang="en-US" b="1" dirty="0" smtClean="0">
                <a:solidFill>
                  <a:srgbClr val="0000CC"/>
                </a:solidFill>
              </a:rPr>
              <a:t>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โปรแกรมควบคุม </a:t>
            </a:r>
            <a:r>
              <a:rPr lang="en-US" b="1" dirty="0">
                <a:solidFill>
                  <a:srgbClr val="0000CC"/>
                </a:solidFill>
              </a:rPr>
              <a:t>Control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3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th-TH" b="1"/>
              <a:t> เป็นการเขียนโปรแกรมควบคุมและปรับเปลี่ยน </a:t>
            </a:r>
            <a:r>
              <a:rPr lang="en-US" b="1"/>
              <a:t>Properties </a:t>
            </a:r>
            <a:r>
              <a:rPr lang="th-TH" b="1"/>
              <a:t>ของ </a:t>
            </a:r>
            <a:r>
              <a:rPr lang="en-US" b="1"/>
              <a:t>Control</a:t>
            </a:r>
            <a:endParaRPr lang="th-TH" b="1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68313" y="2060575"/>
            <a:ext cx="2270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ColorDialog</a:t>
            </a:r>
            <a:endParaRPr lang="th-TH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563938" y="2060575"/>
            <a:ext cx="376237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th-TH" b="1"/>
              <a:t>ใช้สำหรับให้ผู้ใช้เลือกสีได้ตามต้องการ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402</Words>
  <Application>Microsoft Office PowerPoint</Application>
  <PresentationFormat>On-screen Show (4:3)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Angsana New</vt:lpstr>
      <vt:lpstr>Tahoma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NIDA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</dc:creator>
  <cp:lastModifiedBy>Chan-ITDSG</cp:lastModifiedBy>
  <cp:revision>22</cp:revision>
  <dcterms:created xsi:type="dcterms:W3CDTF">2006-11-21T17:11:27Z</dcterms:created>
  <dcterms:modified xsi:type="dcterms:W3CDTF">2013-07-10T03:53:43Z</dcterms:modified>
</cp:coreProperties>
</file>